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вгений\Desktop\Акция - копия\DSCN98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1548000" cy="1548000"/>
          </a:xfrm>
          <a:prstGeom prst="rect">
            <a:avLst/>
          </a:prstGeom>
          <a:noFill/>
        </p:spPr>
      </p:pic>
      <p:pic>
        <p:nvPicPr>
          <p:cNvPr id="1027" name="Picture 3" descr="C:\Users\Евгений\Desktop\Акция - копия\DSCN98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580" y="2514600"/>
            <a:ext cx="1447819" cy="1548000"/>
          </a:xfrm>
          <a:prstGeom prst="rect">
            <a:avLst/>
          </a:prstGeom>
          <a:noFill/>
        </p:spPr>
      </p:pic>
      <p:pic>
        <p:nvPicPr>
          <p:cNvPr id="1030" name="Picture 6" descr="C:\Users\Евгений\Desktop\Акция - копия\DSCN986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57200"/>
            <a:ext cx="1548000" cy="1548000"/>
          </a:xfrm>
          <a:prstGeom prst="rect">
            <a:avLst/>
          </a:prstGeom>
          <a:noFill/>
        </p:spPr>
      </p:pic>
      <p:pic>
        <p:nvPicPr>
          <p:cNvPr id="1031" name="Picture 7" descr="C:\Users\Евгений\Desktop\Акция - копия\DSCN986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457200"/>
            <a:ext cx="1548000" cy="1548000"/>
          </a:xfrm>
          <a:prstGeom prst="rect">
            <a:avLst/>
          </a:prstGeom>
          <a:noFill/>
        </p:spPr>
      </p:pic>
      <p:pic>
        <p:nvPicPr>
          <p:cNvPr id="1034" name="Picture 10" descr="C:\Users\Евгений\Desktop\Акция - копия\DSCN98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400" y="457200"/>
            <a:ext cx="1548000" cy="1548000"/>
          </a:xfrm>
          <a:prstGeom prst="rect">
            <a:avLst/>
          </a:prstGeom>
          <a:noFill/>
        </p:spPr>
      </p:pic>
      <p:pic>
        <p:nvPicPr>
          <p:cNvPr id="1036" name="Picture 12" descr="C:\Users\Евгений\Desktop\Акция - копия\DSCN988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6200" y="457200"/>
            <a:ext cx="1548000" cy="1548000"/>
          </a:xfrm>
          <a:prstGeom prst="rect">
            <a:avLst/>
          </a:prstGeom>
          <a:noFill/>
        </p:spPr>
      </p:pic>
      <p:pic>
        <p:nvPicPr>
          <p:cNvPr id="1037" name="Picture 13" descr="C:\Users\Евгений\Desktop\Акция - копия\DSCN988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800" y="2514600"/>
            <a:ext cx="1548000" cy="1548000"/>
          </a:xfrm>
          <a:prstGeom prst="rect">
            <a:avLst/>
          </a:prstGeom>
          <a:noFill/>
        </p:spPr>
      </p:pic>
      <p:pic>
        <p:nvPicPr>
          <p:cNvPr id="1039" name="Picture 15" descr="C:\Users\Евгений\Desktop\Акция - копия\DSCN988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86200" y="2514600"/>
            <a:ext cx="1524006" cy="1548000"/>
          </a:xfrm>
          <a:prstGeom prst="rect">
            <a:avLst/>
          </a:prstGeom>
          <a:noFill/>
        </p:spPr>
      </p:pic>
      <p:pic>
        <p:nvPicPr>
          <p:cNvPr id="25" name="Picture 4" descr="C:\Users\Евгений\Desktop\Акция - копия\DSCN985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38800" y="2514600"/>
            <a:ext cx="1548000" cy="1548000"/>
          </a:xfrm>
          <a:prstGeom prst="rect">
            <a:avLst/>
          </a:prstGeom>
          <a:noFill/>
        </p:spPr>
      </p:pic>
      <p:pic>
        <p:nvPicPr>
          <p:cNvPr id="26" name="Picture 11" descr="C:\Users\Евгений\Desktop\Акция - копия\DSCN987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57400" y="2514600"/>
            <a:ext cx="1524000" cy="15480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33400" y="43434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 ноября 2013г. отряд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«Содружество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учащихся 8А класса МАОУ «СОШ № 1» г.Нурлат РТ принимал участие в Республиканской акции «Здоровая мама–здоровый ребенок». Акция проходила на центральной площади нашего города. Участники проекта задавали прохожим женского пола вопросы о влиянии табака, алкоголя и наркотиков на репродуктивную систему человека.  К счастью, все опрошенные мамы никогда не курили, не употребляли ПАВ. В ходе акции раздали 40 сердечек- символов любви с пожеланиями здоровья, 40 буклетов с символикой проекта 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-дети».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4" descr="C:\Users\Евгений\Desktop\Акция - копия\DSCN98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228600"/>
            <a:ext cx="1548000" cy="154800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04800" y="58674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Участники акции: Муратханова Диана, Логинова Ольга, Панкова Наталья, Гиниатуллина Регина, Германов Петя, Павлова Алла, Логинова Татьяна, Никифорова Марина Владимировна.</a:t>
            </a:r>
            <a:endParaRPr lang="ru-RU" sz="1600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Евгений\Desktop\Акция - копия\DSCN9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733800"/>
            <a:ext cx="1548000" cy="1548000"/>
          </a:xfrm>
          <a:prstGeom prst="rect">
            <a:avLst/>
          </a:prstGeom>
          <a:noFill/>
        </p:spPr>
      </p:pic>
      <p:pic>
        <p:nvPicPr>
          <p:cNvPr id="2051" name="Picture 3" descr="C:\Users\Евгений\Desktop\Акция - копия\DSCN98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981200"/>
            <a:ext cx="1548000" cy="1548000"/>
          </a:xfrm>
          <a:prstGeom prst="rect">
            <a:avLst/>
          </a:prstGeom>
          <a:noFill/>
        </p:spPr>
      </p:pic>
      <p:pic>
        <p:nvPicPr>
          <p:cNvPr id="2052" name="Picture 4" descr="C:\Users\Евгений\Desktop\Акция - копия\DSCN98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3733800"/>
            <a:ext cx="1548000" cy="1548000"/>
          </a:xfrm>
          <a:prstGeom prst="rect">
            <a:avLst/>
          </a:prstGeom>
          <a:noFill/>
        </p:spPr>
      </p:pic>
      <p:pic>
        <p:nvPicPr>
          <p:cNvPr id="2053" name="Picture 5" descr="C:\Users\Евгений\Desktop\Акция - копия\DSCN989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28600"/>
            <a:ext cx="1548000" cy="1548000"/>
          </a:xfrm>
          <a:prstGeom prst="rect">
            <a:avLst/>
          </a:prstGeom>
          <a:noFill/>
        </p:spPr>
      </p:pic>
      <p:pic>
        <p:nvPicPr>
          <p:cNvPr id="2054" name="Picture 6" descr="C:\Users\Евгений\Desktop\Акция - копия\DSCN989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3733800"/>
            <a:ext cx="1548000" cy="1548000"/>
          </a:xfrm>
          <a:prstGeom prst="rect">
            <a:avLst/>
          </a:prstGeom>
          <a:noFill/>
        </p:spPr>
      </p:pic>
      <p:pic>
        <p:nvPicPr>
          <p:cNvPr id="2055" name="Picture 7" descr="C:\Users\Евгений\Desktop\Акция - копия\DSCN989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9200" y="228600"/>
            <a:ext cx="1548000" cy="1548000"/>
          </a:xfrm>
          <a:prstGeom prst="rect">
            <a:avLst/>
          </a:prstGeom>
          <a:noFill/>
        </p:spPr>
      </p:pic>
      <p:pic>
        <p:nvPicPr>
          <p:cNvPr id="2056" name="Picture 8" descr="C:\Users\Евгений\Desktop\Акция - копия\DSCN989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57800" y="3733800"/>
            <a:ext cx="1548000" cy="1548000"/>
          </a:xfrm>
          <a:prstGeom prst="rect">
            <a:avLst/>
          </a:prstGeom>
          <a:noFill/>
        </p:spPr>
      </p:pic>
      <p:pic>
        <p:nvPicPr>
          <p:cNvPr id="2057" name="Picture 9" descr="C:\Users\Евгений\Desktop\Акция - копия\DSCN989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00800" y="1981200"/>
            <a:ext cx="1548000" cy="1548000"/>
          </a:xfrm>
          <a:prstGeom prst="rect">
            <a:avLst/>
          </a:prstGeom>
          <a:noFill/>
        </p:spPr>
      </p:pic>
      <p:pic>
        <p:nvPicPr>
          <p:cNvPr id="2058" name="Picture 10" descr="C:\Users\Евгений\Desktop\Акция - копия\DSCN9901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19200" y="1981200"/>
            <a:ext cx="1548000" cy="1548000"/>
          </a:xfrm>
          <a:prstGeom prst="rect">
            <a:avLst/>
          </a:prstGeom>
          <a:noFill/>
        </p:spPr>
      </p:pic>
      <p:pic>
        <p:nvPicPr>
          <p:cNvPr id="2059" name="Picture 11" descr="C:\Users\Евгений\Desktop\Акция - копия\DSCN9868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95600" y="228600"/>
            <a:ext cx="1548000" cy="1548000"/>
          </a:xfrm>
          <a:prstGeom prst="rect">
            <a:avLst/>
          </a:prstGeom>
          <a:noFill/>
        </p:spPr>
      </p:pic>
      <p:pic>
        <p:nvPicPr>
          <p:cNvPr id="2060" name="Picture 12" descr="C:\Users\Евгений\Desktop\Акция - копия\DSCN9860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95600" y="1981200"/>
            <a:ext cx="1548000" cy="1548000"/>
          </a:xfrm>
          <a:prstGeom prst="rect">
            <a:avLst/>
          </a:prstGeom>
          <a:noFill/>
        </p:spPr>
      </p:pic>
      <p:pic>
        <p:nvPicPr>
          <p:cNvPr id="2062" name="Picture 14" descr="C:\Users\Евгений\Desktop\Акция - копия\DSCN9867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733800" y="3733800"/>
            <a:ext cx="1295387" cy="15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119</Words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Евгений</dc:creator>
  <cp:lastModifiedBy>Евгений</cp:lastModifiedBy>
  <cp:revision>26</cp:revision>
  <dcterms:created xsi:type="dcterms:W3CDTF">2013-11-27T16:13:34Z</dcterms:created>
  <dcterms:modified xsi:type="dcterms:W3CDTF">2013-11-27T20:10:09Z</dcterms:modified>
</cp:coreProperties>
</file>